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5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4EB0-335E-4648-97A0-ABFC882E6822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BAB9-E52A-49AA-93DC-26CC8C8BF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618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4EB0-335E-4648-97A0-ABFC882E6822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BAB9-E52A-49AA-93DC-26CC8C8BF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09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4EB0-335E-4648-97A0-ABFC882E6822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BAB9-E52A-49AA-93DC-26CC8C8BF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21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4EB0-335E-4648-97A0-ABFC882E6822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BAB9-E52A-49AA-93DC-26CC8C8BF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87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4EB0-335E-4648-97A0-ABFC882E6822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BAB9-E52A-49AA-93DC-26CC8C8BF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811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4EB0-335E-4648-97A0-ABFC882E6822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BAB9-E52A-49AA-93DC-26CC8C8BF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6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4EB0-335E-4648-97A0-ABFC882E6822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BAB9-E52A-49AA-93DC-26CC8C8BF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67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4EB0-335E-4648-97A0-ABFC882E6822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BAB9-E52A-49AA-93DC-26CC8C8BF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73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4EB0-335E-4648-97A0-ABFC882E6822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BAB9-E52A-49AA-93DC-26CC8C8BF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4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4EB0-335E-4648-97A0-ABFC882E6822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BAB9-E52A-49AA-93DC-26CC8C8BF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09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4EB0-335E-4648-97A0-ABFC882E6822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BAB9-E52A-49AA-93DC-26CC8C8BF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056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84EB0-335E-4648-97A0-ABFC882E6822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4BAB9-E52A-49AA-93DC-26CC8C8BF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815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38200"/>
            <a:ext cx="88392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5804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MillerCoors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Stadler, Dan</dc:creator>
  <cp:lastModifiedBy>Stadler, Dan</cp:lastModifiedBy>
  <cp:revision>1</cp:revision>
  <dcterms:created xsi:type="dcterms:W3CDTF">2017-08-04T20:46:41Z</dcterms:created>
  <dcterms:modified xsi:type="dcterms:W3CDTF">2017-08-04T20:48:04Z</dcterms:modified>
</cp:coreProperties>
</file>