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0778-9505-420A-9860-4181E24A16E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3E25-0834-4DA0-AA80-4C0151C5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8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0778-9505-420A-9860-4181E24A16E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3E25-0834-4DA0-AA80-4C0151C5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61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0778-9505-420A-9860-4181E24A16E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3E25-0834-4DA0-AA80-4C0151C5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09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0778-9505-420A-9860-4181E24A16E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3E25-0834-4DA0-AA80-4C0151C5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0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0778-9505-420A-9860-4181E24A16E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3E25-0834-4DA0-AA80-4C0151C5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4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0778-9505-420A-9860-4181E24A16E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3E25-0834-4DA0-AA80-4C0151C5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8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0778-9505-420A-9860-4181E24A16E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3E25-0834-4DA0-AA80-4C0151C5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22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0778-9505-420A-9860-4181E24A16E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3E25-0834-4DA0-AA80-4C0151C5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0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0778-9505-420A-9860-4181E24A16E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3E25-0834-4DA0-AA80-4C0151C5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3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0778-9505-420A-9860-4181E24A16E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3E25-0834-4DA0-AA80-4C0151C5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2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0778-9505-420A-9860-4181E24A16E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73E25-0834-4DA0-AA80-4C0151C5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1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D0778-9505-420A-9860-4181E24A16E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73E25-0834-4DA0-AA80-4C0151C5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0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990600"/>
            <a:ext cx="1752600" cy="13862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5" name="Rectangle 4"/>
          <p:cNvSpPr/>
          <p:nvPr/>
        </p:nvSpPr>
        <p:spPr>
          <a:xfrm>
            <a:off x="397804" y="4038601"/>
            <a:ext cx="1735795" cy="12430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6" name="Rectangle 5"/>
          <p:cNvSpPr/>
          <p:nvPr/>
        </p:nvSpPr>
        <p:spPr>
          <a:xfrm>
            <a:off x="361696" y="2590800"/>
            <a:ext cx="1771904" cy="12092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7" name="Rectangle 6"/>
          <p:cNvSpPr/>
          <p:nvPr/>
        </p:nvSpPr>
        <p:spPr>
          <a:xfrm>
            <a:off x="2412302" y="949882"/>
            <a:ext cx="1931098" cy="1183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8" name="Rectangle 7"/>
          <p:cNvSpPr/>
          <p:nvPr/>
        </p:nvSpPr>
        <p:spPr>
          <a:xfrm>
            <a:off x="2362200" y="2467689"/>
            <a:ext cx="2055766" cy="13323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9" name="Rectangle 8"/>
          <p:cNvSpPr/>
          <p:nvPr/>
        </p:nvSpPr>
        <p:spPr>
          <a:xfrm>
            <a:off x="2385142" y="3981851"/>
            <a:ext cx="2084560" cy="12998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0" name="Rectangle 9"/>
          <p:cNvSpPr/>
          <p:nvPr/>
        </p:nvSpPr>
        <p:spPr>
          <a:xfrm>
            <a:off x="4603633" y="1066800"/>
            <a:ext cx="1416168" cy="3773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1" name="Rectangle 10"/>
          <p:cNvSpPr/>
          <p:nvPr/>
        </p:nvSpPr>
        <p:spPr>
          <a:xfrm>
            <a:off x="6154111" y="1053804"/>
            <a:ext cx="1237290" cy="3710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3" name="TextBox 12"/>
          <p:cNvSpPr txBox="1"/>
          <p:nvPr/>
        </p:nvSpPr>
        <p:spPr>
          <a:xfrm>
            <a:off x="5167882" y="1113894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F3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8020555" y="1237733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F1</a:t>
            </a:r>
            <a:endParaRPr lang="en-US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6667737" y="1091759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F2</a:t>
            </a:r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3216499" y="4064181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F4</a:t>
            </a: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1114222" y="4038600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F7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691869" y="2621241"/>
            <a:ext cx="8338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F8 – U6/U8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3297823" y="2467689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F5 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3187646" y="1053805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F6 </a:t>
            </a:r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1079957" y="1079135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F9</a:t>
            </a:r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666962" y="152399"/>
            <a:ext cx="8549841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 / Wednesdays practice field assignments   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update: 4Aug17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7805" y="1422857"/>
            <a:ext cx="16626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U12 Boys Red – Rob/Nate</a:t>
            </a:r>
            <a:endParaRPr lang="en-US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2717231" y="1325356"/>
            <a:ext cx="13051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U10 Boys Red -Erin </a:t>
            </a:r>
            <a:endParaRPr lang="en-US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2497500" y="1696522"/>
            <a:ext cx="2057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U10 Boys White –Mike / Andy</a:t>
            </a:r>
            <a:endParaRPr lang="en-US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2497500" y="4763900"/>
            <a:ext cx="18902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U10 Boys Blue -Todd</a:t>
            </a:r>
            <a:endParaRPr 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2655345" y="4385546"/>
            <a:ext cx="16250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U9 Boys - Will</a:t>
            </a:r>
            <a:endParaRPr 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2428188" y="2859215"/>
            <a:ext cx="18832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U11 Girls Red – Koch/Yanke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50827" y="3312762"/>
            <a:ext cx="17759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U12 Girls Red- Koch/Rich </a:t>
            </a:r>
            <a:endParaRPr lang="en-US" sz="1100" dirty="0"/>
          </a:p>
        </p:txBody>
      </p:sp>
      <p:sp>
        <p:nvSpPr>
          <p:cNvPr id="33" name="TextBox 32"/>
          <p:cNvSpPr txBox="1"/>
          <p:nvPr/>
        </p:nvSpPr>
        <p:spPr>
          <a:xfrm>
            <a:off x="573991" y="4310402"/>
            <a:ext cx="17028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U9 Girls Red -Danny</a:t>
            </a:r>
            <a:endParaRPr lang="en-US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507661" y="4572012"/>
            <a:ext cx="1516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U9 Girls White - Rory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4719028" y="1765837"/>
            <a:ext cx="1435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U13 Boys - Ken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4608502" y="3346269"/>
            <a:ext cx="15202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U13 Girls Blue – Emilie (Monday)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6196682" y="1830414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U14 Boys -Matt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6239524" y="3392436"/>
            <a:ext cx="9994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U15 Boys </a:t>
            </a:r>
            <a:r>
              <a:rPr lang="en-US" sz="1100" dirty="0" smtClean="0"/>
              <a:t>– Tom/Rory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7596251" y="3443567"/>
            <a:ext cx="11695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U14 </a:t>
            </a:r>
            <a:r>
              <a:rPr lang="en-US" sz="1100" dirty="0" smtClean="0"/>
              <a:t>Girls - </a:t>
            </a:r>
            <a:r>
              <a:rPr lang="en-US" sz="1100" dirty="0" smtClean="0"/>
              <a:t>Gray </a:t>
            </a:r>
          </a:p>
          <a:p>
            <a:r>
              <a:rPr lang="en-US" sz="1100" dirty="0" smtClean="0"/>
              <a:t>Maria  </a:t>
            </a:r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7481927" y="1745775"/>
            <a:ext cx="13610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Dan U14 &amp; U15 Girls Red (Wed only)</a:t>
            </a:r>
            <a:endParaRPr lang="en-US" sz="1100" dirty="0"/>
          </a:p>
        </p:txBody>
      </p:sp>
      <p:cxnSp>
        <p:nvCxnSpPr>
          <p:cNvPr id="31" name="Straight Connector 30"/>
          <p:cNvCxnSpPr>
            <a:stCxn id="11" idx="1"/>
            <a:endCxn id="11" idx="3"/>
          </p:cNvCxnSpPr>
          <p:nvPr/>
        </p:nvCxnSpPr>
        <p:spPr>
          <a:xfrm>
            <a:off x="6154111" y="2908852"/>
            <a:ext cx="12372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664187" y="2867462"/>
            <a:ext cx="1279413" cy="139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6037" y="2859215"/>
            <a:ext cx="150252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U6 (Mon) – Josh / Jay </a:t>
            </a:r>
          </a:p>
          <a:p>
            <a:endParaRPr lang="en-US" sz="1100" dirty="0" smtClean="0"/>
          </a:p>
          <a:p>
            <a:r>
              <a:rPr lang="en-US" sz="1100" dirty="0" smtClean="0"/>
              <a:t>U8G (Mon) – Heather</a:t>
            </a:r>
          </a:p>
          <a:p>
            <a:endParaRPr lang="en-US" sz="1100" dirty="0" smtClean="0"/>
          </a:p>
          <a:p>
            <a:r>
              <a:rPr lang="en-US" sz="1100" dirty="0" smtClean="0"/>
              <a:t>U7B (Wed) – Mike A</a:t>
            </a:r>
            <a:endParaRPr lang="en-US" sz="1100" dirty="0"/>
          </a:p>
        </p:txBody>
      </p:sp>
      <p:sp>
        <p:nvSpPr>
          <p:cNvPr id="49" name="Rectangle 48"/>
          <p:cNvSpPr/>
          <p:nvPr/>
        </p:nvSpPr>
        <p:spPr>
          <a:xfrm>
            <a:off x="7556760" y="1053805"/>
            <a:ext cx="1237290" cy="37317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cxnSp>
        <p:nvCxnSpPr>
          <p:cNvPr id="50" name="Straight Connector 49"/>
          <p:cNvCxnSpPr/>
          <p:nvPr/>
        </p:nvCxnSpPr>
        <p:spPr>
          <a:xfrm>
            <a:off x="7543801" y="2799404"/>
            <a:ext cx="12372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44667" y="1812003"/>
            <a:ext cx="116891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U13 </a:t>
            </a:r>
            <a:r>
              <a:rPr lang="en-US" sz="1100" dirty="0" smtClean="0"/>
              <a:t>and under</a:t>
            </a:r>
          </a:p>
          <a:p>
            <a:r>
              <a:rPr lang="en-US" sz="1100" dirty="0" smtClean="0"/>
              <a:t> Keeper Practices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2949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643693" y="891187"/>
            <a:ext cx="1223707" cy="35019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1" name="Rectangle 10"/>
          <p:cNvSpPr/>
          <p:nvPr/>
        </p:nvSpPr>
        <p:spPr>
          <a:xfrm>
            <a:off x="6067036" y="901526"/>
            <a:ext cx="1350584" cy="34916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3" name="TextBox 12"/>
          <p:cNvSpPr txBox="1"/>
          <p:nvPr/>
        </p:nvSpPr>
        <p:spPr>
          <a:xfrm>
            <a:off x="5202391" y="1014297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F3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8052029" y="1014296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F1</a:t>
            </a:r>
            <a:endParaRPr lang="en-US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6533861" y="958767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F2</a:t>
            </a:r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741947" y="137188"/>
            <a:ext cx="8002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Tuesday / Thursday practice field assignments   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 4Aug17</a:t>
            </a:r>
            <a:endParaRPr lang="en-US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14813" y="1145796"/>
            <a:ext cx="1789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U13 Girls Red (Tues) Koch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6081958" y="1589870"/>
            <a:ext cx="1269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U14 Girls White</a:t>
            </a:r>
          </a:p>
          <a:p>
            <a:r>
              <a:rPr lang="en-US" sz="1100" dirty="0" smtClean="0"/>
              <a:t>- Ricardo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6137677" y="3096084"/>
            <a:ext cx="12093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U19 Girls-Ricardo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4735250" y="2926807"/>
            <a:ext cx="10840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U14 Girls Red-Dan 5:15 </a:t>
            </a:r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4743267" y="3581597"/>
            <a:ext cx="10287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U15 Girls Red-</a:t>
            </a:r>
          </a:p>
          <a:p>
            <a:r>
              <a:rPr lang="en-US" sz="1100" dirty="0" smtClean="0"/>
              <a:t>Dan 6:45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7504448" y="1526662"/>
            <a:ext cx="13112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U15 Girls White-Kane</a:t>
            </a:r>
            <a:endParaRPr lang="en-US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7649835" y="3168535"/>
            <a:ext cx="10792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U17 Girls-Jose</a:t>
            </a:r>
            <a:endParaRPr lang="en-US" sz="1100" dirty="0"/>
          </a:p>
        </p:txBody>
      </p:sp>
      <p:sp>
        <p:nvSpPr>
          <p:cNvPr id="4" name="Rectangle 3"/>
          <p:cNvSpPr/>
          <p:nvPr/>
        </p:nvSpPr>
        <p:spPr>
          <a:xfrm>
            <a:off x="273341" y="959723"/>
            <a:ext cx="1968355" cy="11619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5" name="Rectangle 4"/>
          <p:cNvSpPr/>
          <p:nvPr/>
        </p:nvSpPr>
        <p:spPr>
          <a:xfrm>
            <a:off x="208351" y="3677515"/>
            <a:ext cx="1906219" cy="1046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6" name="Rectangle 5"/>
          <p:cNvSpPr/>
          <p:nvPr/>
        </p:nvSpPr>
        <p:spPr>
          <a:xfrm>
            <a:off x="256755" y="2381539"/>
            <a:ext cx="1857815" cy="11236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7" name="Rectangle 6"/>
          <p:cNvSpPr/>
          <p:nvPr/>
        </p:nvSpPr>
        <p:spPr>
          <a:xfrm>
            <a:off x="2391179" y="901526"/>
            <a:ext cx="2036836" cy="11959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8" name="Rectangle 7"/>
          <p:cNvSpPr/>
          <p:nvPr/>
        </p:nvSpPr>
        <p:spPr>
          <a:xfrm>
            <a:off x="2411558" y="2301387"/>
            <a:ext cx="1892822" cy="1111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9" name="Rectangle 8"/>
          <p:cNvSpPr/>
          <p:nvPr/>
        </p:nvSpPr>
        <p:spPr>
          <a:xfrm>
            <a:off x="2411558" y="3631087"/>
            <a:ext cx="1996079" cy="11198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6" name="TextBox 15"/>
          <p:cNvSpPr txBox="1"/>
          <p:nvPr/>
        </p:nvSpPr>
        <p:spPr>
          <a:xfrm>
            <a:off x="3222629" y="3717014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F4</a:t>
            </a: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1147191" y="3752220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F7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1116084" y="2438400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F8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3203855" y="2301387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F5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3249136" y="938928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F6</a:t>
            </a:r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957042" y="1044558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F9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293806" y="1329055"/>
            <a:ext cx="17459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U11 Girls White-Jerod/Josh</a:t>
            </a:r>
            <a:endParaRPr lang="en-US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300797" y="1634612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U11 Girls Blue-Callie / Jerod</a:t>
            </a:r>
            <a:endParaRPr 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718112" y="2710190"/>
            <a:ext cx="1263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U8 Boys - Yanke</a:t>
            </a:r>
            <a:endParaRPr 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2563762" y="2565397"/>
            <a:ext cx="16270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U12 Girls White- Tom </a:t>
            </a:r>
            <a:endParaRPr lang="en-US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2586741" y="2827007"/>
            <a:ext cx="1555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U12 Boys White- Boesel</a:t>
            </a:r>
            <a:endParaRPr lang="en-US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2742978" y="4391629"/>
            <a:ext cx="1447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U10 Girls-Abdi</a:t>
            </a:r>
            <a:endParaRPr lang="en-US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2640522" y="4049035"/>
            <a:ext cx="14475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U10 Girls-Dominic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4643693" y="1275906"/>
            <a:ext cx="122789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U13 Girls White       (Tues)  Steve/Andy </a:t>
            </a:r>
            <a:endParaRPr lang="en-US" sz="1100" dirty="0"/>
          </a:p>
        </p:txBody>
      </p:sp>
      <p:sp>
        <p:nvSpPr>
          <p:cNvPr id="26" name="TextBox 25"/>
          <p:cNvSpPr txBox="1"/>
          <p:nvPr/>
        </p:nvSpPr>
        <p:spPr>
          <a:xfrm>
            <a:off x="345956" y="3998441"/>
            <a:ext cx="2133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U11 Boys Red-Rubin</a:t>
            </a:r>
            <a:endParaRPr lang="en-US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244353" y="4336464"/>
            <a:ext cx="1879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U12 Boys Blue -Nick &amp; Rubin</a:t>
            </a:r>
            <a:endParaRPr lang="en-US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2464072" y="1805313"/>
            <a:ext cx="19108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U13 Girls Blue (</a:t>
            </a:r>
            <a:r>
              <a:rPr lang="en-US" sz="1100" dirty="0" err="1"/>
              <a:t>T</a:t>
            </a:r>
            <a:r>
              <a:rPr lang="en-US" sz="1100" dirty="0" err="1" smtClean="0"/>
              <a:t>hur</a:t>
            </a:r>
            <a:r>
              <a:rPr lang="en-US" sz="1100" dirty="0" smtClean="0"/>
              <a:t>) -Emilie</a:t>
            </a:r>
            <a:endParaRPr lang="en-US" sz="1100" dirty="0"/>
          </a:p>
        </p:txBody>
      </p:sp>
      <p:sp>
        <p:nvSpPr>
          <p:cNvPr id="44" name="TextBox 43"/>
          <p:cNvSpPr txBox="1"/>
          <p:nvPr/>
        </p:nvSpPr>
        <p:spPr>
          <a:xfrm>
            <a:off x="650842" y="3074313"/>
            <a:ext cx="12542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U10 Girls Blue </a:t>
            </a:r>
            <a:r>
              <a:rPr lang="en-US" sz="1100" dirty="0" smtClean="0"/>
              <a:t>–Christin/Nate </a:t>
            </a:r>
            <a:endParaRPr lang="en-US" sz="1100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4643693" y="2561467"/>
            <a:ext cx="1166393" cy="30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104124" y="2586839"/>
            <a:ext cx="1307940" cy="26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7555440" y="897408"/>
            <a:ext cx="1268024" cy="34988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7539293" y="2562777"/>
            <a:ext cx="1307940" cy="26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514813" y="1423610"/>
            <a:ext cx="15606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U13 Girls White (</a:t>
            </a:r>
            <a:r>
              <a:rPr lang="en-US" sz="1100" dirty="0" err="1" smtClean="0"/>
              <a:t>Thur</a:t>
            </a:r>
            <a:r>
              <a:rPr lang="en-US" sz="1100" dirty="0" smtClean="0"/>
              <a:t>)  Steve/Andy </a:t>
            </a: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4729470" y="2001305"/>
            <a:ext cx="1052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U13 Girls Red (</a:t>
            </a:r>
            <a:r>
              <a:rPr lang="en-US" sz="1100" dirty="0" err="1" smtClean="0"/>
              <a:t>Thur</a:t>
            </a:r>
            <a:r>
              <a:rPr lang="en-US" sz="1100" dirty="0" smtClean="0"/>
              <a:t>/Fri) Koch</a:t>
            </a:r>
            <a:endParaRPr 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2502453" y="3099420"/>
            <a:ext cx="16270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[U12 Girls Red (Fri) Koch]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77179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249</Words>
  <Application>Microsoft Office PowerPoint</Application>
  <PresentationFormat>On-screen Show (4:3)</PresentationFormat>
  <Paragraphs>67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MillerCoors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Stadler, Dan</dc:creator>
  <cp:lastModifiedBy>Stadler, Dan</cp:lastModifiedBy>
  <cp:revision>50</cp:revision>
  <dcterms:created xsi:type="dcterms:W3CDTF">2017-07-23T02:11:41Z</dcterms:created>
  <dcterms:modified xsi:type="dcterms:W3CDTF">2017-08-04T20:41:30Z</dcterms:modified>
</cp:coreProperties>
</file>